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69" r:id="rId4"/>
    <p:sldId id="258" r:id="rId5"/>
    <p:sldId id="259" r:id="rId6"/>
    <p:sldId id="260" r:id="rId7"/>
    <p:sldId id="261" r:id="rId8"/>
    <p:sldId id="262" r:id="rId9"/>
    <p:sldId id="263"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B67F-35AE-0983-5DA6-F076750713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F416BE3-7BAF-39F0-8316-97B0D0D14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E5BD385-39FE-33D9-9B04-19524579B635}"/>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5" name="Footer Placeholder 4">
            <a:extLst>
              <a:ext uri="{FF2B5EF4-FFF2-40B4-BE49-F238E27FC236}">
                <a16:creationId xmlns:a16="http://schemas.microsoft.com/office/drawing/2014/main" id="{DD177E32-8F08-E94D-43F7-0C01769333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CD3A0B-C29F-5753-3157-0E78F5EA3DBF}"/>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64975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D8E5-9AFF-38C0-AD83-C20C8F20B9C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C9455E-0C16-13CF-1D3F-01DBD6ED4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68EDA5-65E1-DE76-37BD-C6E83D6ADF34}"/>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5" name="Footer Placeholder 4">
            <a:extLst>
              <a:ext uri="{FF2B5EF4-FFF2-40B4-BE49-F238E27FC236}">
                <a16:creationId xmlns:a16="http://schemas.microsoft.com/office/drawing/2014/main" id="{04CFE919-C0E1-BE25-EDB0-3B622971F4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3132B7-553B-BD50-8937-969E19803A08}"/>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83167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14568-5237-9E7B-E074-0DD5A7A67E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EF9265-9F2C-7349-1328-E01C38A9B3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F0B322-C53F-0536-E103-1BA47B7BBD02}"/>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5" name="Footer Placeholder 4">
            <a:extLst>
              <a:ext uri="{FF2B5EF4-FFF2-40B4-BE49-F238E27FC236}">
                <a16:creationId xmlns:a16="http://schemas.microsoft.com/office/drawing/2014/main" id="{30ECDB58-93F8-458C-19E2-398A94CB71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EE1330-AE9B-A8DE-16A9-95ACDB5A5E35}"/>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1668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5E6A-C8D1-4A1D-DB5C-B205AA1D08A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D7F588-7BF8-DA55-DAEA-F96C524D9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380733D-ACC8-3D4F-4DBF-48FD01701790}"/>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5" name="Footer Placeholder 4">
            <a:extLst>
              <a:ext uri="{FF2B5EF4-FFF2-40B4-BE49-F238E27FC236}">
                <a16:creationId xmlns:a16="http://schemas.microsoft.com/office/drawing/2014/main" id="{6A7B53E6-CEBC-0457-1B6F-FF85D0BAB7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B235921-74A6-EB2D-A1BF-7B3688BBCE30}"/>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67268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9F6F-A851-94D0-7DFC-C8F4FEF44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8EC2676-AC41-8C80-2079-53CA244F0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8D524-17A3-A15A-8574-51298D7D3D09}"/>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5" name="Footer Placeholder 4">
            <a:extLst>
              <a:ext uri="{FF2B5EF4-FFF2-40B4-BE49-F238E27FC236}">
                <a16:creationId xmlns:a16="http://schemas.microsoft.com/office/drawing/2014/main" id="{3EF25D50-E25D-5CC6-441E-01F03EA268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4A590E-EA2D-0463-28A6-9F15AA604E4A}"/>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51807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35B8-AD55-22A5-773F-8E7CF2D540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2D4E6C-D9A4-BDD1-040B-0F22D2B9A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C38CEF3-D856-8659-D443-9C565489A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81FAB2A-CB18-4B96-27ED-91BE9EBD9AB4}"/>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6" name="Footer Placeholder 5">
            <a:extLst>
              <a:ext uri="{FF2B5EF4-FFF2-40B4-BE49-F238E27FC236}">
                <a16:creationId xmlns:a16="http://schemas.microsoft.com/office/drawing/2014/main" id="{2C350A41-376C-2A86-89D7-218D570C8E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097D9B-DB9B-8DDC-6E54-D0DD51751375}"/>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36044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B4E4-F73C-3527-5CEB-979B35F65AC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5DE89D-8E61-2BDD-F332-3DB210BF7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829A0-775D-4FCD-5134-0612003165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4D36C42-B6FC-F2EF-143B-FE4A61521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BAA75-E386-FBD5-5EE2-2F95ECCA0D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31590E9-B931-4C0F-A942-A269D6370B5C}"/>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8" name="Footer Placeholder 7">
            <a:extLst>
              <a:ext uri="{FF2B5EF4-FFF2-40B4-BE49-F238E27FC236}">
                <a16:creationId xmlns:a16="http://schemas.microsoft.com/office/drawing/2014/main" id="{8F598764-775D-5DBB-59F9-BD89A67716E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5A3558E-0B6F-6C32-5A6B-1BBC0472D979}"/>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91211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8DB5-5251-6173-26AA-BBA4D0CC9E2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58C5085-C3C6-0CC2-C8D7-E6C5C19F4FEF}"/>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4" name="Footer Placeholder 3">
            <a:extLst>
              <a:ext uri="{FF2B5EF4-FFF2-40B4-BE49-F238E27FC236}">
                <a16:creationId xmlns:a16="http://schemas.microsoft.com/office/drawing/2014/main" id="{490952F5-6707-9C5C-D2DD-18AE78C1E7B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1BF5078-F5A4-7811-457A-905FC9EDA664}"/>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331172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FFDAF-950A-90AD-F398-3D3767A8F78D}"/>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3" name="Footer Placeholder 2">
            <a:extLst>
              <a:ext uri="{FF2B5EF4-FFF2-40B4-BE49-F238E27FC236}">
                <a16:creationId xmlns:a16="http://schemas.microsoft.com/office/drawing/2014/main" id="{D5C79111-5ECF-DE63-4754-8E339A74783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6934A81-55EB-C73F-6727-EF21059C77B8}"/>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199311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0752-A534-758F-57A4-772A982A6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386076C-8EDF-A6FC-2B3F-3746E7C72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028F645-DED1-F003-744B-16145FC45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821B4-7EE5-14FB-306E-C7F4EAACE338}"/>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6" name="Footer Placeholder 5">
            <a:extLst>
              <a:ext uri="{FF2B5EF4-FFF2-40B4-BE49-F238E27FC236}">
                <a16:creationId xmlns:a16="http://schemas.microsoft.com/office/drawing/2014/main" id="{583F9907-D936-B55F-564C-81781E7357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C959E5-C2E6-E6F3-492B-B2099EF47DCA}"/>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6338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C806-793A-D15D-4CE3-D41C13EA1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E3C282A-225D-AB13-FDD6-B97FE00E2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F677A31-B251-5848-AABD-EA6DC7AA8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C7A66-87D8-8CF8-5474-5DD2EF4B2369}"/>
              </a:ext>
            </a:extLst>
          </p:cNvPr>
          <p:cNvSpPr>
            <a:spLocks noGrp="1"/>
          </p:cNvSpPr>
          <p:nvPr>
            <p:ph type="dt" sz="half" idx="10"/>
          </p:nvPr>
        </p:nvSpPr>
        <p:spPr/>
        <p:txBody>
          <a:bodyPr/>
          <a:lstStyle/>
          <a:p>
            <a:fld id="{49136291-7CC4-4297-A2C9-97FC8F9E36EC}" type="datetimeFigureOut">
              <a:rPr lang="en-AU" smtClean="0"/>
              <a:t>21/10/2023</a:t>
            </a:fld>
            <a:endParaRPr lang="en-AU"/>
          </a:p>
        </p:txBody>
      </p:sp>
      <p:sp>
        <p:nvSpPr>
          <p:cNvPr id="6" name="Footer Placeholder 5">
            <a:extLst>
              <a:ext uri="{FF2B5EF4-FFF2-40B4-BE49-F238E27FC236}">
                <a16:creationId xmlns:a16="http://schemas.microsoft.com/office/drawing/2014/main" id="{34F82B48-7374-7A44-E033-9E1855E998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2157BC-1599-A9D3-A922-29832C0CD2BC}"/>
              </a:ext>
            </a:extLst>
          </p:cNvPr>
          <p:cNvSpPr>
            <a:spLocks noGrp="1"/>
          </p:cNvSpPr>
          <p:nvPr>
            <p:ph type="sldNum" sz="quarter" idx="12"/>
          </p:nvPr>
        </p:nvSpPr>
        <p:spPr/>
        <p:txBody>
          <a:bodyPr/>
          <a:lstStyle/>
          <a:p>
            <a:fld id="{32DB8D5E-C186-4BB6-8EB6-82CE20B11376}" type="slidenum">
              <a:rPr lang="en-AU" smtClean="0"/>
              <a:t>‹#›</a:t>
            </a:fld>
            <a:endParaRPr lang="en-AU"/>
          </a:p>
        </p:txBody>
      </p:sp>
    </p:spTree>
    <p:extLst>
      <p:ext uri="{BB962C8B-B14F-4D97-AF65-F5344CB8AC3E}">
        <p14:creationId xmlns:p14="http://schemas.microsoft.com/office/powerpoint/2010/main" val="279406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5A983-AE15-CE54-F7CA-F6F2E001F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01A5DC-F1F9-934E-C2BB-3CF780083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0F681C-1078-5761-4154-A27A0E5C4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36291-7CC4-4297-A2C9-97FC8F9E36EC}" type="datetimeFigureOut">
              <a:rPr lang="en-AU" smtClean="0"/>
              <a:t>21/10/2023</a:t>
            </a:fld>
            <a:endParaRPr lang="en-AU"/>
          </a:p>
        </p:txBody>
      </p:sp>
      <p:sp>
        <p:nvSpPr>
          <p:cNvPr id="5" name="Footer Placeholder 4">
            <a:extLst>
              <a:ext uri="{FF2B5EF4-FFF2-40B4-BE49-F238E27FC236}">
                <a16:creationId xmlns:a16="http://schemas.microsoft.com/office/drawing/2014/main" id="{E59CBB82-C3FD-3080-51C3-B32D9A2F1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B26928B-6BA0-A850-2E0D-C2CC61A38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B8D5E-C186-4BB6-8EB6-82CE20B11376}" type="slidenum">
              <a:rPr lang="en-AU" smtClean="0"/>
              <a:t>‹#›</a:t>
            </a:fld>
            <a:endParaRPr lang="en-AU"/>
          </a:p>
        </p:txBody>
      </p:sp>
    </p:spTree>
    <p:extLst>
      <p:ext uri="{BB962C8B-B14F-4D97-AF65-F5344CB8AC3E}">
        <p14:creationId xmlns:p14="http://schemas.microsoft.com/office/powerpoint/2010/main" val="313331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Matthew 5:23-24</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normAutofit/>
          </a:bodyPr>
          <a:lstStyle/>
          <a:p>
            <a:r>
              <a:rPr lang="en-GB" sz="4000" dirty="0"/>
              <a:t>23 “Therefore, if you are offering your gift at the altar and there remember that your brother or sister has something against you, 24 leave your gift there in front of the altar. First go and be reconciled to them; then come and offer your gift.</a:t>
            </a:r>
            <a:endParaRPr lang="en-AU" sz="4000" dirty="0"/>
          </a:p>
        </p:txBody>
      </p:sp>
    </p:spTree>
    <p:extLst>
      <p:ext uri="{BB962C8B-B14F-4D97-AF65-F5344CB8AC3E}">
        <p14:creationId xmlns:p14="http://schemas.microsoft.com/office/powerpoint/2010/main" val="116274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The Challenge</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What is your first step to seeking inner peace? </a:t>
            </a:r>
          </a:p>
          <a:p>
            <a:r>
              <a:rPr lang="en-AU" dirty="0"/>
              <a:t>Do you need to forgive someone? </a:t>
            </a:r>
          </a:p>
          <a:p>
            <a:r>
              <a:rPr lang="en-AU" dirty="0"/>
              <a:t>Do you need to connect with God? </a:t>
            </a:r>
          </a:p>
          <a:p>
            <a:r>
              <a:rPr lang="en-AU" dirty="0"/>
              <a:t>Could you create a space where you can step away from the chaos and discord the </a:t>
            </a:r>
            <a:r>
              <a:rPr lang="en-AU"/>
              <a:t>world creates? </a:t>
            </a:r>
            <a:endParaRPr lang="en-AU" dirty="0"/>
          </a:p>
        </p:txBody>
      </p:sp>
    </p:spTree>
    <p:extLst>
      <p:ext uri="{BB962C8B-B14F-4D97-AF65-F5344CB8AC3E}">
        <p14:creationId xmlns:p14="http://schemas.microsoft.com/office/powerpoint/2010/main" val="336358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Romans 12:18</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normAutofit/>
          </a:bodyPr>
          <a:lstStyle/>
          <a:p>
            <a:r>
              <a:rPr lang="en-GB" sz="4000" dirty="0"/>
              <a:t>If it is possible, as far as it depends on you, live at peace with everyone.</a:t>
            </a:r>
            <a:endParaRPr lang="en-AU" sz="4000" dirty="0"/>
          </a:p>
        </p:txBody>
      </p:sp>
    </p:spTree>
    <p:extLst>
      <p:ext uri="{BB962C8B-B14F-4D97-AF65-F5344CB8AC3E}">
        <p14:creationId xmlns:p14="http://schemas.microsoft.com/office/powerpoint/2010/main" val="102203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D315-5934-6ABC-18E3-14E0BC037AC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8A7E5269-2639-E940-6252-D8BFAA579616}"/>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409472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Understanding Blessed are the </a:t>
            </a:r>
            <a:r>
              <a:rPr lang="en-AU" dirty="0" err="1"/>
              <a:t>Peacemarkers</a:t>
            </a:r>
            <a:endParaRPr lang="en-AU" dirty="0"/>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It is NOT avoiding conflict or keeping up the appearance of some sort of false </a:t>
            </a:r>
            <a:r>
              <a:rPr lang="en-AU" dirty="0" err="1"/>
              <a:t>tranquility</a:t>
            </a:r>
            <a:endParaRPr lang="en-AU" dirty="0"/>
          </a:p>
          <a:p>
            <a:endParaRPr lang="en-AU" dirty="0"/>
          </a:p>
          <a:p>
            <a:r>
              <a:rPr lang="en-AU" dirty="0"/>
              <a:t>It IS actively participating in peace BUILDING</a:t>
            </a:r>
          </a:p>
          <a:p>
            <a:r>
              <a:rPr lang="en-AU" dirty="0"/>
              <a:t>It is about seeking our role in promoting peace, and removing ourselves from the role we naturally play in creating discord</a:t>
            </a:r>
          </a:p>
          <a:p>
            <a:endParaRPr lang="en-AU" dirty="0"/>
          </a:p>
          <a:p>
            <a:endParaRPr lang="en-AU" dirty="0"/>
          </a:p>
        </p:txBody>
      </p:sp>
    </p:spTree>
    <p:extLst>
      <p:ext uri="{BB962C8B-B14F-4D97-AF65-F5344CB8AC3E}">
        <p14:creationId xmlns:p14="http://schemas.microsoft.com/office/powerpoint/2010/main" val="242671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Reconciliation and the altar</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The gift we offer God is worship, Jesus asks us to pause even in the midst of worship so that we may reconcile with another. </a:t>
            </a:r>
          </a:p>
          <a:p>
            <a:r>
              <a:rPr lang="en-AU" dirty="0"/>
              <a:t>We cannot truly be peacemakers if we carry grudges, anger or refuse to reconcile with another. </a:t>
            </a:r>
          </a:p>
          <a:p>
            <a:r>
              <a:rPr lang="en-AU" dirty="0"/>
              <a:t>Our reconciling becomes an act of worship – placing God’s command above our own natures. </a:t>
            </a:r>
          </a:p>
        </p:txBody>
      </p:sp>
    </p:spTree>
    <p:extLst>
      <p:ext uri="{BB962C8B-B14F-4D97-AF65-F5344CB8AC3E}">
        <p14:creationId xmlns:p14="http://schemas.microsoft.com/office/powerpoint/2010/main" val="418770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The call to live peacefully</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We may not always have peace because of external factors, or circumstances we cannot control </a:t>
            </a:r>
          </a:p>
          <a:p>
            <a:endParaRPr lang="en-AU" dirty="0"/>
          </a:p>
          <a:p>
            <a:r>
              <a:rPr lang="en-AU" dirty="0"/>
              <a:t>However, God is still clear that we must do all that we can to reconcile and come back together, including for those that are not yet willing to reconcile</a:t>
            </a:r>
          </a:p>
          <a:p>
            <a:r>
              <a:rPr lang="en-AU" dirty="0"/>
              <a:t>Proactive, earnestly seeking peace</a:t>
            </a:r>
          </a:p>
        </p:txBody>
      </p:sp>
    </p:spTree>
    <p:extLst>
      <p:ext uri="{BB962C8B-B14F-4D97-AF65-F5344CB8AC3E}">
        <p14:creationId xmlns:p14="http://schemas.microsoft.com/office/powerpoint/2010/main" val="20248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The essence of Peace making</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Seek </a:t>
            </a:r>
            <a:r>
              <a:rPr lang="en-AU" dirty="0" err="1"/>
              <a:t>Reconcilation</a:t>
            </a:r>
            <a:endParaRPr lang="en-AU" dirty="0"/>
          </a:p>
          <a:p>
            <a:r>
              <a:rPr lang="en-AU" dirty="0"/>
              <a:t>Offering Forgiveness</a:t>
            </a:r>
          </a:p>
          <a:p>
            <a:r>
              <a:rPr lang="en-AU" dirty="0"/>
              <a:t>Practice Empathy</a:t>
            </a:r>
          </a:p>
          <a:p>
            <a:r>
              <a:rPr lang="en-AU" dirty="0"/>
              <a:t>Promoting Harmony</a:t>
            </a:r>
          </a:p>
          <a:p>
            <a:r>
              <a:rPr lang="en-AU" dirty="0"/>
              <a:t>Living the Beatitudes</a:t>
            </a:r>
          </a:p>
        </p:txBody>
      </p:sp>
    </p:spTree>
    <p:extLst>
      <p:ext uri="{BB962C8B-B14F-4D97-AF65-F5344CB8AC3E}">
        <p14:creationId xmlns:p14="http://schemas.microsoft.com/office/powerpoint/2010/main" val="28652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Some Practical Steps</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AU" dirty="0"/>
              <a:t>Reaching Out</a:t>
            </a:r>
          </a:p>
          <a:p>
            <a:r>
              <a:rPr lang="en-AU" dirty="0"/>
              <a:t>Forgiving Others</a:t>
            </a:r>
          </a:p>
          <a:p>
            <a:r>
              <a:rPr lang="en-AU" dirty="0"/>
              <a:t>Listening Actively</a:t>
            </a:r>
          </a:p>
          <a:p>
            <a:r>
              <a:rPr lang="en-AU" dirty="0"/>
              <a:t>Being a Mediator</a:t>
            </a:r>
          </a:p>
          <a:p>
            <a:r>
              <a:rPr lang="en-AU" dirty="0"/>
              <a:t>Fostering Unity</a:t>
            </a:r>
          </a:p>
        </p:txBody>
      </p:sp>
    </p:spTree>
    <p:extLst>
      <p:ext uri="{BB962C8B-B14F-4D97-AF65-F5344CB8AC3E}">
        <p14:creationId xmlns:p14="http://schemas.microsoft.com/office/powerpoint/2010/main" val="249964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F77-45C9-F8AE-01B7-9CF623948523}"/>
              </a:ext>
            </a:extLst>
          </p:cNvPr>
          <p:cNvSpPr>
            <a:spLocks noGrp="1"/>
          </p:cNvSpPr>
          <p:nvPr>
            <p:ph type="title"/>
          </p:nvPr>
        </p:nvSpPr>
        <p:spPr/>
        <p:txBody>
          <a:bodyPr/>
          <a:lstStyle/>
          <a:p>
            <a:r>
              <a:rPr lang="en-AU" dirty="0"/>
              <a:t>Ambassadors of Peace</a:t>
            </a:r>
          </a:p>
        </p:txBody>
      </p:sp>
      <p:sp>
        <p:nvSpPr>
          <p:cNvPr id="3" name="Content Placeholder 2">
            <a:extLst>
              <a:ext uri="{FF2B5EF4-FFF2-40B4-BE49-F238E27FC236}">
                <a16:creationId xmlns:a16="http://schemas.microsoft.com/office/drawing/2014/main" id="{8172CFDC-ED24-8407-45E3-2424F989814B}"/>
              </a:ext>
            </a:extLst>
          </p:cNvPr>
          <p:cNvSpPr>
            <a:spLocks noGrp="1"/>
          </p:cNvSpPr>
          <p:nvPr>
            <p:ph idx="1"/>
          </p:nvPr>
        </p:nvSpPr>
        <p:spPr/>
        <p:txBody>
          <a:bodyPr/>
          <a:lstStyle/>
          <a:p>
            <a:r>
              <a:rPr lang="en-GB" dirty="0"/>
              <a:t>We are active participants in God’s plan for peace</a:t>
            </a:r>
          </a:p>
          <a:p>
            <a:endParaRPr lang="en-GB" dirty="0"/>
          </a:p>
          <a:p>
            <a:r>
              <a:rPr lang="en-GB" dirty="0"/>
              <a:t>Ambassadors go to foreign places to represent something else, the world will not be a peaceful place yet we must strive for peace. </a:t>
            </a:r>
            <a:endParaRPr lang="en-AU" dirty="0"/>
          </a:p>
        </p:txBody>
      </p:sp>
    </p:spTree>
    <p:extLst>
      <p:ext uri="{BB962C8B-B14F-4D97-AF65-F5344CB8AC3E}">
        <p14:creationId xmlns:p14="http://schemas.microsoft.com/office/powerpoint/2010/main" val="1693323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360</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Matthew 5:23-24</vt:lpstr>
      <vt:lpstr>Romans 12:18</vt:lpstr>
      <vt:lpstr>PowerPoint Presentation</vt:lpstr>
      <vt:lpstr>Understanding Blessed are the Peacemarkers</vt:lpstr>
      <vt:lpstr>Reconciliation and the altar</vt:lpstr>
      <vt:lpstr>The call to live peacefully</vt:lpstr>
      <vt:lpstr>The essence of Peace making</vt:lpstr>
      <vt:lpstr>Some Practical Steps</vt:lpstr>
      <vt:lpstr>Ambassadors of Peace</vt:lpstr>
      <vt:lpstr>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5:23-24</dc:title>
  <dc:creator>Thomas Kenneally</dc:creator>
  <cp:lastModifiedBy>Thomas Kenneally</cp:lastModifiedBy>
  <cp:revision>1</cp:revision>
  <dcterms:created xsi:type="dcterms:W3CDTF">2023-10-21T12:08:05Z</dcterms:created>
  <dcterms:modified xsi:type="dcterms:W3CDTF">2023-10-21T12:43:32Z</dcterms:modified>
</cp:coreProperties>
</file>